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0" r:id="rId8"/>
    <p:sldId id="262" r:id="rId9"/>
    <p:sldId id="261" r:id="rId10"/>
    <p:sldId id="266" r:id="rId11"/>
    <p:sldId id="268" r:id="rId12"/>
    <p:sldId id="270" r:id="rId13"/>
    <p:sldId id="271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5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6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1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3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1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0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7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5DBE8-EDB5-6D4F-8B24-56657EC63B06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87270-7BD3-F642-A5AD-0F2DFFE9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5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37" y="708306"/>
            <a:ext cx="11700236" cy="53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7" y="309342"/>
            <a:ext cx="11105892" cy="6247064"/>
          </a:xfrm>
        </p:spPr>
      </p:pic>
    </p:spTree>
    <p:extLst>
      <p:ext uri="{BB962C8B-B14F-4D97-AF65-F5344CB8AC3E}">
        <p14:creationId xmlns:p14="http://schemas.microsoft.com/office/powerpoint/2010/main" val="121657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2" y="263043"/>
            <a:ext cx="11082742" cy="6234042"/>
          </a:xfrm>
        </p:spPr>
      </p:pic>
    </p:spTree>
    <p:extLst>
      <p:ext uri="{BB962C8B-B14F-4D97-AF65-F5344CB8AC3E}">
        <p14:creationId xmlns:p14="http://schemas.microsoft.com/office/powerpoint/2010/main" val="146635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94" y="323775"/>
            <a:ext cx="7005144" cy="6100173"/>
          </a:xfrm>
        </p:spPr>
      </p:pic>
    </p:spTree>
    <p:extLst>
      <p:ext uri="{BB962C8B-B14F-4D97-AF65-F5344CB8AC3E}">
        <p14:creationId xmlns:p14="http://schemas.microsoft.com/office/powerpoint/2010/main" val="92971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44" y="610282"/>
            <a:ext cx="9368279" cy="5269657"/>
          </a:xfrm>
        </p:spPr>
      </p:pic>
    </p:spTree>
    <p:extLst>
      <p:ext uri="{BB962C8B-B14F-4D97-AF65-F5344CB8AC3E}">
        <p14:creationId xmlns:p14="http://schemas.microsoft.com/office/powerpoint/2010/main" val="33905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6" y="897561"/>
            <a:ext cx="5051826" cy="5051826"/>
          </a:xfrm>
        </p:spPr>
      </p:pic>
    </p:spTree>
    <p:extLst>
      <p:ext uri="{BB962C8B-B14F-4D97-AF65-F5344CB8AC3E}">
        <p14:creationId xmlns:p14="http://schemas.microsoft.com/office/powerpoint/2010/main" val="18446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72" y="177790"/>
            <a:ext cx="5617208" cy="5617208"/>
          </a:xfrm>
        </p:spPr>
      </p:pic>
    </p:spTree>
    <p:extLst>
      <p:ext uri="{BB962C8B-B14F-4D97-AF65-F5344CB8AC3E}">
        <p14:creationId xmlns:p14="http://schemas.microsoft.com/office/powerpoint/2010/main" val="45351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81" y="457723"/>
            <a:ext cx="5952874" cy="5952874"/>
          </a:xfrm>
        </p:spPr>
      </p:pic>
    </p:spTree>
    <p:extLst>
      <p:ext uri="{BB962C8B-B14F-4D97-AF65-F5344CB8AC3E}">
        <p14:creationId xmlns:p14="http://schemas.microsoft.com/office/powerpoint/2010/main" val="673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73" y="573090"/>
            <a:ext cx="8811568" cy="5503619"/>
          </a:xfrm>
        </p:spPr>
      </p:pic>
    </p:spTree>
    <p:extLst>
      <p:ext uri="{BB962C8B-B14F-4D97-AF65-F5344CB8AC3E}">
        <p14:creationId xmlns:p14="http://schemas.microsoft.com/office/powerpoint/2010/main" val="194229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54" y="621857"/>
            <a:ext cx="5489886" cy="5489886"/>
          </a:xfrm>
        </p:spPr>
      </p:pic>
    </p:spTree>
    <p:extLst>
      <p:ext uri="{BB962C8B-B14F-4D97-AF65-F5344CB8AC3E}">
        <p14:creationId xmlns:p14="http://schemas.microsoft.com/office/powerpoint/2010/main" val="380209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14" y="327234"/>
            <a:ext cx="8454633" cy="5977051"/>
          </a:xfrm>
        </p:spPr>
      </p:pic>
    </p:spTree>
    <p:extLst>
      <p:ext uri="{BB962C8B-B14F-4D97-AF65-F5344CB8AC3E}">
        <p14:creationId xmlns:p14="http://schemas.microsoft.com/office/powerpoint/2010/main" val="78728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2" y="916590"/>
            <a:ext cx="10821152" cy="48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69" y="361844"/>
            <a:ext cx="8902394" cy="6293598"/>
          </a:xfrm>
        </p:spPr>
      </p:pic>
    </p:spTree>
    <p:extLst>
      <p:ext uri="{BB962C8B-B14F-4D97-AF65-F5344CB8AC3E}">
        <p14:creationId xmlns:p14="http://schemas.microsoft.com/office/powerpoint/2010/main" val="871281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48" y="1983035"/>
            <a:ext cx="10515600" cy="3041096"/>
          </a:xfrm>
        </p:spPr>
      </p:pic>
    </p:spTree>
    <p:extLst>
      <p:ext uri="{BB962C8B-B14F-4D97-AF65-F5344CB8AC3E}">
        <p14:creationId xmlns:p14="http://schemas.microsoft.com/office/powerpoint/2010/main" val="64341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26" y="189964"/>
            <a:ext cx="9178266" cy="6488627"/>
          </a:xfrm>
        </p:spPr>
      </p:pic>
    </p:spTree>
    <p:extLst>
      <p:ext uri="{BB962C8B-B14F-4D97-AF65-F5344CB8AC3E}">
        <p14:creationId xmlns:p14="http://schemas.microsoft.com/office/powerpoint/2010/main" val="91912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71" y="427748"/>
            <a:ext cx="10413221" cy="5857437"/>
          </a:xfrm>
        </p:spPr>
      </p:pic>
    </p:spTree>
    <p:extLst>
      <p:ext uri="{BB962C8B-B14F-4D97-AF65-F5344CB8AC3E}">
        <p14:creationId xmlns:p14="http://schemas.microsoft.com/office/powerpoint/2010/main" val="6752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5" y="506110"/>
            <a:ext cx="11182756" cy="5964137"/>
          </a:xfrm>
        </p:spPr>
      </p:pic>
    </p:spTree>
    <p:extLst>
      <p:ext uri="{BB962C8B-B14F-4D97-AF65-F5344CB8AC3E}">
        <p14:creationId xmlns:p14="http://schemas.microsoft.com/office/powerpoint/2010/main" val="5708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6" y="92597"/>
            <a:ext cx="9841782" cy="6561188"/>
          </a:xfrm>
        </p:spPr>
      </p:pic>
    </p:spTree>
    <p:extLst>
      <p:ext uri="{BB962C8B-B14F-4D97-AF65-F5344CB8AC3E}">
        <p14:creationId xmlns:p14="http://schemas.microsoft.com/office/powerpoint/2010/main" val="172122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89" y="436663"/>
            <a:ext cx="10911568" cy="6137757"/>
          </a:xfrm>
        </p:spPr>
      </p:pic>
    </p:spTree>
    <p:extLst>
      <p:ext uri="{BB962C8B-B14F-4D97-AF65-F5344CB8AC3E}">
        <p14:creationId xmlns:p14="http://schemas.microsoft.com/office/powerpoint/2010/main" val="1888547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93" y="157627"/>
            <a:ext cx="8933830" cy="6700373"/>
          </a:xfrm>
        </p:spPr>
      </p:pic>
    </p:spTree>
    <p:extLst>
      <p:ext uri="{BB962C8B-B14F-4D97-AF65-F5344CB8AC3E}">
        <p14:creationId xmlns:p14="http://schemas.microsoft.com/office/powerpoint/2010/main" val="46771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34" y="134528"/>
            <a:ext cx="9086193" cy="6420909"/>
          </a:xfrm>
        </p:spPr>
      </p:pic>
    </p:spTree>
    <p:extLst>
      <p:ext uri="{BB962C8B-B14F-4D97-AF65-F5344CB8AC3E}">
        <p14:creationId xmlns:p14="http://schemas.microsoft.com/office/powerpoint/2010/main" val="65654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18" y="136635"/>
            <a:ext cx="7056800" cy="6567810"/>
          </a:xfrm>
        </p:spPr>
      </p:pic>
    </p:spTree>
    <p:extLst>
      <p:ext uri="{BB962C8B-B14F-4D97-AF65-F5344CB8AC3E}">
        <p14:creationId xmlns:p14="http://schemas.microsoft.com/office/powerpoint/2010/main" val="35864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Smith (s182668)</dc:creator>
  <cp:lastModifiedBy>Henry Smith (s182668)</cp:lastModifiedBy>
  <cp:revision>8</cp:revision>
  <dcterms:created xsi:type="dcterms:W3CDTF">2017-01-26T11:07:23Z</dcterms:created>
  <dcterms:modified xsi:type="dcterms:W3CDTF">2017-01-29T16:13:34Z</dcterms:modified>
</cp:coreProperties>
</file>